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0" r:id="rId2"/>
    <p:sldId id="256" r:id="rId3"/>
    <p:sldId id="257" r:id="rId4"/>
    <p:sldId id="258" r:id="rId5"/>
    <p:sldId id="265" r:id="rId6"/>
    <p:sldId id="262" r:id="rId7"/>
    <p:sldId id="259" r:id="rId8"/>
    <p:sldId id="261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909"/>
    <a:srgbClr val="C00D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189" autoAdjust="0"/>
  </p:normalViewPr>
  <p:slideViewPr>
    <p:cSldViewPr snapToGrid="0" snapToObjects="1">
      <p:cViewPr varScale="1">
        <p:scale>
          <a:sx n="65" d="100"/>
          <a:sy n="65" d="100"/>
        </p:scale>
        <p:origin x="-4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1E2FA7E-57F9-4EFD-A8DE-C6E6B00BADCE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75599D-6C16-4389-A90C-9FE922E22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EA9371-CB8C-44F3-BC1D-BAB9A8DB9F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A89416-C9DE-4B94-9D43-A6CB6963642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A9DCF9-880F-43C8-85DA-9E93A60B0D85}" type="slidenum">
              <a:rPr lang="en-US" sz="1200">
                <a:latin typeface="Calibri" pitchFamily="34" charset="0"/>
              </a:rPr>
              <a:pPr algn="r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447081-EF3B-4399-B443-DB70135C70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C3E4BC-6E0F-45F7-A36D-17BE10893B8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548DA0-AD21-4162-878B-5652512D39D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5CD06D2-B494-41A9-BE6F-95C07F71F3A4}" type="slidenum">
              <a:rPr lang="en-US" sz="1200">
                <a:latin typeface="+mn-lt"/>
              </a:rPr>
              <a:pPr algn="r">
                <a:defRPr/>
              </a:pPr>
              <a:t>5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290CE2-C0B3-443B-B0EF-72D6D0C68E1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1523BD-B1F9-419F-AC19-3D53052770E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67EEC9-5018-4B36-AFBD-422E7D9C3EB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9434936-2433-41BA-874A-82857DB12FCE}" type="slidenum">
              <a:rPr lang="en-US" sz="1200">
                <a:latin typeface="+mn-lt"/>
              </a:rPr>
              <a:pPr algn="r">
                <a:defRPr/>
              </a:pPr>
              <a:t>9</a:t>
            </a:fld>
            <a:endParaRPr lang="en-US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B6D91-14F1-4EC0-A94A-C078F0EA98D9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4BAA9-331B-4470-844B-7DDEDC9E3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7D495-CE31-4B34-A4F2-01B349404339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50904-B321-4E7B-A97B-6A714A953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9532D-AFA2-4B3E-90EB-51A686A0668F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55A63-06BA-4E4D-A3CD-1A67F3535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815AC-C84A-4288-8509-FC984920DBFE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D966-CA17-4542-A550-8E7F2E6BF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04F32-D98D-4ABB-9A0B-7FD03D2D9FC5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C020-37C8-4B57-8DFF-1827DC662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47B5C-EDFB-4DC2-93A3-E4F625A1EBD8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44E64-2F20-4A3E-801F-DDE2FFD3C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C7807-C708-4562-9385-8AA52C703B9B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39E09-CB25-411C-A425-1A1DE3032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91FE6-DCCB-4935-A31A-43EBDF7EAB7C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BF671-8E40-4EA2-B96C-9817B9B47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39D97-A3B0-47B7-9B15-63A0A5237932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5D18-5AA3-496D-B8E6-EE5CD95B3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1940C-F589-4660-96D4-9DD3E88F3329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038F0-81A7-4599-A0F3-3E282BC94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852BA-179D-4598-8F0A-65A484026E8C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C864A-95F4-4A3D-8F05-807DDAD0A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20C149-0CFE-4FA7-B5F2-2A6737D15D88}" type="datetimeFigureOut">
              <a:rPr lang="en-US"/>
              <a:pPr>
                <a:defRPr/>
              </a:pPr>
              <a:t>1/29/2013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FE1588-6813-46AE-88E2-DECF40427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med">
    <p:random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PeoplePag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0" y="-4763"/>
            <a:ext cx="64135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043113" y="1584325"/>
            <a:ext cx="5640387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>
                <a:solidFill>
                  <a:srgbClr val="C30909"/>
                </a:solidFill>
                <a:latin typeface="Calibri" pitchFamily="34" charset="0"/>
              </a:rPr>
              <a:t>Why </a:t>
            </a:r>
          </a:p>
          <a:p>
            <a:r>
              <a:rPr lang="en-US" sz="8800" b="1">
                <a:solidFill>
                  <a:srgbClr val="C30909"/>
                </a:solidFill>
                <a:latin typeface="Calibri" pitchFamily="34" charset="0"/>
              </a:rPr>
              <a:t> Wikis?</a:t>
            </a:r>
            <a:endParaRPr lang="en-US" sz="7200" b="1">
              <a:solidFill>
                <a:srgbClr val="C3090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 l="38098" t="17905" r="3746" b="27094"/>
          <a:stretch>
            <a:fillRect/>
          </a:stretch>
        </p:blipFill>
        <p:spPr bwMode="auto">
          <a:xfrm>
            <a:off x="2786063" y="3144838"/>
            <a:ext cx="6357937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39763" y="10112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endParaRPr 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 rot="-769842">
            <a:off x="119063" y="460375"/>
            <a:ext cx="90519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C30909"/>
                </a:solidFill>
              </a:rPr>
              <a:t>Did you join the</a:t>
            </a:r>
          </a:p>
          <a:p>
            <a:r>
              <a:rPr lang="en-US" sz="8000" b="1">
                <a:solidFill>
                  <a:srgbClr val="C30909"/>
                </a:solidFill>
              </a:rPr>
              <a:t>Class wiki? Check</a:t>
            </a:r>
          </a:p>
          <a:p>
            <a:r>
              <a:rPr lang="en-US" sz="8000" b="1">
                <a:solidFill>
                  <a:srgbClr val="C30909"/>
                </a:solidFill>
              </a:rPr>
              <a:t>My Wikis!</a:t>
            </a: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6827838" y="4084638"/>
            <a:ext cx="1563687" cy="2773362"/>
          </a:xfrm>
          <a:prstGeom prst="upArrow">
            <a:avLst>
              <a:gd name="adj1" fmla="val 50000"/>
              <a:gd name="adj2" fmla="val 4434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7"/>
          <p:cNvSpPr txBox="1">
            <a:spLocks noChangeArrowheads="1"/>
          </p:cNvSpPr>
          <p:nvPr/>
        </p:nvSpPr>
        <p:spPr bwMode="auto">
          <a:xfrm>
            <a:off x="900113" y="409575"/>
            <a:ext cx="7697787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5400" b="1">
                <a:solidFill>
                  <a:schemeClr val="bg1"/>
                </a:solidFill>
                <a:latin typeface="Calibri" pitchFamily="34" charset="0"/>
              </a:rPr>
              <a:t>         Works Cited</a:t>
            </a:r>
          </a:p>
          <a:p>
            <a:pPr marL="342900" indent="-342900"/>
            <a:endParaRPr lang="en-US" sz="5400" b="1">
              <a:solidFill>
                <a:schemeClr val="bg1"/>
              </a:solidFill>
              <a:latin typeface="Calibri" pitchFamily="34" charset="0"/>
            </a:endParaRPr>
          </a:p>
          <a:p>
            <a:pPr marL="342900" indent="-342900"/>
            <a:r>
              <a:rPr lang="en-US" sz="5400" b="1">
                <a:solidFill>
                  <a:schemeClr val="bg1"/>
                </a:solidFill>
                <a:latin typeface="Calibri" pitchFamily="34" charset="0"/>
              </a:rPr>
              <a:t>Images. </a:t>
            </a:r>
            <a:r>
              <a:rPr lang="en-US" sz="5400" b="1" i="1">
                <a:solidFill>
                  <a:schemeClr val="bg1"/>
                </a:solidFill>
                <a:latin typeface="Calibri" pitchFamily="34" charset="0"/>
              </a:rPr>
              <a:t>Microsoft Office</a:t>
            </a:r>
          </a:p>
          <a:p>
            <a:pPr marL="342900" indent="-342900"/>
            <a:r>
              <a:rPr lang="en-US" sz="5400" b="1">
                <a:solidFill>
                  <a:schemeClr val="bg1"/>
                </a:solidFill>
                <a:latin typeface="Calibri" pitchFamily="34" charset="0"/>
              </a:rPr>
              <a:t>    27 Jan. 2013 &lt;www.microsoft.com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/>
          <a:srcRect l="14250" t="20178" r="27692" b="15587"/>
          <a:stretch>
            <a:fillRect/>
          </a:stretch>
        </p:blipFill>
        <p:spPr bwMode="auto">
          <a:xfrm>
            <a:off x="679450" y="288925"/>
            <a:ext cx="7564438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MP900399350[1]"/>
          <p:cNvPicPr>
            <a:picLocks noChangeAspect="1" noChangeArrowheads="1"/>
          </p:cNvPicPr>
          <p:nvPr/>
        </p:nvPicPr>
        <p:blipFill>
          <a:blip r:embed="rId3"/>
          <a:srcRect b="63547"/>
          <a:stretch>
            <a:fillRect/>
          </a:stretch>
        </p:blipFill>
        <p:spPr bwMode="auto">
          <a:xfrm>
            <a:off x="736600" y="1981200"/>
            <a:ext cx="7624763" cy="4508500"/>
          </a:xfrm>
          <a:prstGeom prst="rect">
            <a:avLst/>
          </a:prstGeom>
          <a:noFill/>
        </p:spPr>
      </p:pic>
      <p:sp>
        <p:nvSpPr>
          <p:cNvPr id="18441" name="Text Box 9"/>
          <p:cNvSpPr txBox="1">
            <a:spLocks noChangeArrowheads="1"/>
          </p:cNvSpPr>
          <p:nvPr/>
        </p:nvSpPr>
        <p:spPr bwMode="auto">
          <a:xfrm rot="-769842">
            <a:off x="1046163" y="971550"/>
            <a:ext cx="63944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/>
            <a:r>
              <a:rPr lang="en-US" sz="8000" b="1"/>
              <a:t>Organization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MP900422987[1]"/>
          <p:cNvPicPr>
            <a:picLocks noChangeAspect="1" noChangeArrowheads="1"/>
          </p:cNvPicPr>
          <p:nvPr/>
        </p:nvPicPr>
        <p:blipFill>
          <a:blip r:embed="rId3"/>
          <a:srcRect l="28133" t="6393" b="41632"/>
          <a:stretch>
            <a:fillRect/>
          </a:stretch>
        </p:blipFill>
        <p:spPr bwMode="auto">
          <a:xfrm>
            <a:off x="249238" y="300038"/>
            <a:ext cx="8709025" cy="6189662"/>
          </a:xfrm>
          <a:prstGeom prst="rect">
            <a:avLst/>
          </a:prstGeom>
          <a:noFill/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 rot="-769842">
            <a:off x="249238" y="1444625"/>
            <a:ext cx="87090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/>
              <a:t>Work in the cloud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 rot="1107709">
            <a:off x="1603375" y="4430713"/>
            <a:ext cx="73548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/>
              <a:t>Digital Storage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090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MP90043082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509588"/>
            <a:ext cx="8428038" cy="6348412"/>
          </a:xfrm>
          <a:prstGeom prst="rect">
            <a:avLst/>
          </a:prstGeom>
          <a:noFill/>
        </p:spPr>
      </p:pic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20675" y="288925"/>
            <a:ext cx="8428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/>
              <a:t>Date/Time Stamp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MP900443331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9225" y="781050"/>
            <a:ext cx="4033838" cy="6076950"/>
          </a:xfrm>
          <a:prstGeom prst="rect">
            <a:avLst/>
          </a:prstGeom>
          <a:noFill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 rot="-769842">
            <a:off x="511175" y="771525"/>
            <a:ext cx="4364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chemeClr val="bg1"/>
                </a:solidFill>
              </a:rPr>
              <a:t>Job Skill</a:t>
            </a:r>
          </a:p>
        </p:txBody>
      </p:sp>
      <p:pic>
        <p:nvPicPr>
          <p:cNvPr id="24586" name="Picture 10" descr="MP90044277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3613" y="3810000"/>
            <a:ext cx="1725612" cy="2584450"/>
          </a:xfrm>
          <a:prstGeom prst="rect">
            <a:avLst/>
          </a:prstGeom>
          <a:noFill/>
        </p:spPr>
      </p:pic>
      <p:pic>
        <p:nvPicPr>
          <p:cNvPr id="24587" name="Picture 11" descr="MP900439293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32088"/>
            <a:ext cx="5229225" cy="4125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D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1" descr="PeoplePag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0" y="-4763"/>
            <a:ext cx="64135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3"/>
          <p:cNvSpPr txBox="1">
            <a:spLocks noChangeArrowheads="1"/>
          </p:cNvSpPr>
          <p:nvPr/>
        </p:nvSpPr>
        <p:spPr bwMode="auto">
          <a:xfrm>
            <a:off x="1703388" y="1584325"/>
            <a:ext cx="5640387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>
                <a:solidFill>
                  <a:srgbClr val="C30909"/>
                </a:solidFill>
                <a:latin typeface="Calibri" pitchFamily="34" charset="0"/>
              </a:rPr>
              <a:t>… plus</a:t>
            </a:r>
          </a:p>
          <a:p>
            <a:r>
              <a:rPr lang="en-US" sz="8800" b="1">
                <a:solidFill>
                  <a:srgbClr val="C30909"/>
                </a:solidFill>
                <a:latin typeface="Calibri" pitchFamily="34" charset="0"/>
              </a:rPr>
              <a:t>a few tips</a:t>
            </a:r>
            <a:endParaRPr lang="en-US" sz="7200" b="1">
              <a:solidFill>
                <a:srgbClr val="C3090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/>
          <a:srcRect t="21335" r="27545" b="15953"/>
          <a:stretch>
            <a:fillRect/>
          </a:stretch>
        </p:blipFill>
        <p:spPr bwMode="auto">
          <a:xfrm>
            <a:off x="692150" y="1255713"/>
            <a:ext cx="7950200" cy="516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 rot="-769842">
            <a:off x="536575" y="352425"/>
            <a:ext cx="796131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0" b="1">
                <a:solidFill>
                  <a:srgbClr val="C30909"/>
                </a:solidFill>
              </a:rPr>
              <a:t>Check the </a:t>
            </a:r>
          </a:p>
          <a:p>
            <a:r>
              <a:rPr lang="en-US" sz="8000" b="1">
                <a:solidFill>
                  <a:srgbClr val="C30909"/>
                </a:solidFill>
              </a:rPr>
              <a:t>Daily Schedule … daily.</a:t>
            </a: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 rot="-2787755">
            <a:off x="2506663" y="5219700"/>
            <a:ext cx="1563687" cy="2773363"/>
          </a:xfrm>
          <a:prstGeom prst="upArrow">
            <a:avLst>
              <a:gd name="adj1" fmla="val 50000"/>
              <a:gd name="adj2" fmla="val 4434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 rot="1574970">
            <a:off x="-385763" y="5470525"/>
            <a:ext cx="1563688" cy="2773363"/>
          </a:xfrm>
          <a:prstGeom prst="upArrow">
            <a:avLst>
              <a:gd name="adj1" fmla="val 50000"/>
              <a:gd name="adj2" fmla="val 4434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TextBox 3"/>
          <p:cNvSpPr txBox="1">
            <a:spLocks noChangeArrowheads="1"/>
          </p:cNvSpPr>
          <p:nvPr/>
        </p:nvSpPr>
        <p:spPr bwMode="auto">
          <a:xfrm>
            <a:off x="1177925" y="0"/>
            <a:ext cx="794385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800" b="1">
                <a:solidFill>
                  <a:srgbClr val="C30909"/>
                </a:solidFill>
                <a:latin typeface="Calibri" pitchFamily="34" charset="0"/>
              </a:rPr>
              <a:t>Start tracking!</a:t>
            </a:r>
            <a:endParaRPr lang="en-US" sz="7200" b="1">
              <a:solidFill>
                <a:srgbClr val="C30909"/>
              </a:solidFill>
              <a:latin typeface="Calibri" pitchFamily="34" charset="0"/>
            </a:endParaRPr>
          </a:p>
        </p:txBody>
      </p: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3"/>
          <a:srcRect t="18518" r="9274" b="13098"/>
          <a:stretch>
            <a:fillRect/>
          </a:stretch>
        </p:blipFill>
        <p:spPr bwMode="auto">
          <a:xfrm>
            <a:off x="0" y="1230313"/>
            <a:ext cx="9144000" cy="562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4"/>
          <a:srcRect l="14857" t="18712" r="2850" b="17400"/>
          <a:stretch>
            <a:fillRect/>
          </a:stretch>
        </p:blipFill>
        <p:spPr bwMode="auto">
          <a:xfrm rot="222218">
            <a:off x="342900" y="1600200"/>
            <a:ext cx="90297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7" name="Picture 11"/>
          <p:cNvPicPr>
            <a:picLocks noChangeAspect="1" noChangeArrowheads="1"/>
          </p:cNvPicPr>
          <p:nvPr/>
        </p:nvPicPr>
        <p:blipFill>
          <a:blip r:embed="rId5"/>
          <a:srcRect t="17902" r="76765" b="70369"/>
          <a:stretch>
            <a:fillRect/>
          </a:stretch>
        </p:blipFill>
        <p:spPr bwMode="auto">
          <a:xfrm rot="-723133">
            <a:off x="-1147763" y="4075113"/>
            <a:ext cx="6330951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53</Words>
  <Application>Microsoft Macintosh PowerPoint</Application>
  <PresentationFormat>On-screen Show (4:3)</PresentationFormat>
  <Paragraphs>30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Scotia-Glenville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Tunison</dc:creator>
  <cp:lastModifiedBy>jtunison</cp:lastModifiedBy>
  <cp:revision>21</cp:revision>
  <dcterms:created xsi:type="dcterms:W3CDTF">2013-01-23T19:50:41Z</dcterms:created>
  <dcterms:modified xsi:type="dcterms:W3CDTF">2013-01-29T12:34:00Z</dcterms:modified>
</cp:coreProperties>
</file>